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png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211" dt="2024-05-05T00:01:45.7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5-05T00:01:45.759" v="1062" actId="164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5-05T00:01:45.759" v="1062" actId="164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5-05T00:01:43.443" v="1061" actId="164"/>
          <ac:spMkLst>
            <pc:docMk/>
            <pc:sldMk cId="256383091" sldId="268"/>
            <ac:spMk id="2" creationId="{68DEABA2-DB52-8815-87A4-83CBC6F2BBC1}"/>
          </ac:spMkLst>
        </pc:spChg>
        <pc:spChg chg="add mod">
          <ac:chgData name="ZHANG Xiangyu" userId="0af619d5-14b7-43d3-95bc-94ad39c803d6" providerId="ADAL" clId="{1DC4A7AB-8307-463F-B68B-CDC3B517A939}" dt="2024-05-05T00:01:45.759" v="1062" actId="164"/>
          <ac:spMkLst>
            <pc:docMk/>
            <pc:sldMk cId="256383091" sldId="268"/>
            <ac:spMk id="3" creationId="{FADE50BE-9FCC-90EF-5C8E-355579DF7707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5-04T23:59:02.416" v="1034" actId="1076"/>
          <ac:spMkLst>
            <pc:docMk/>
            <pc:sldMk cId="256383091" sldId="268"/>
            <ac:spMk id="8" creationId="{695A870D-92BA-43D7-85A2-BEA01BC7234C}"/>
          </ac:spMkLst>
        </pc:spChg>
        <pc:grpChg chg="add mod">
          <ac:chgData name="ZHANG Xiangyu" userId="0af619d5-14b7-43d3-95bc-94ad39c803d6" providerId="ADAL" clId="{1DC4A7AB-8307-463F-B68B-CDC3B517A939}" dt="2024-05-05T00:01:27.511" v="1055" actId="164"/>
          <ac:grpSpMkLst>
            <pc:docMk/>
            <pc:sldMk cId="256383091" sldId="268"/>
            <ac:grpSpMk id="10" creationId="{02E54958-1EA0-1128-5470-1945B71DB01D}"/>
          </ac:grpSpMkLst>
        </pc:grpChg>
        <pc:grpChg chg="add mod">
          <ac:chgData name="ZHANG Xiangyu" userId="0af619d5-14b7-43d3-95bc-94ad39c803d6" providerId="ADAL" clId="{1DC4A7AB-8307-463F-B68B-CDC3B517A939}" dt="2024-05-05T00:01:26.569" v="1054" actId="164"/>
          <ac:grpSpMkLst>
            <pc:docMk/>
            <pc:sldMk cId="256383091" sldId="268"/>
            <ac:grpSpMk id="11" creationId="{F217F481-59EA-B46E-54C0-722CF0CE5C29}"/>
          </ac:grpSpMkLst>
        </pc:grpChg>
        <pc:grpChg chg="add mod">
          <ac:chgData name="ZHANG Xiangyu" userId="0af619d5-14b7-43d3-95bc-94ad39c803d6" providerId="ADAL" clId="{1DC4A7AB-8307-463F-B68B-CDC3B517A939}" dt="2024-05-05T00:01:43.443" v="1061" actId="164"/>
          <ac:grpSpMkLst>
            <pc:docMk/>
            <pc:sldMk cId="256383091" sldId="268"/>
            <ac:grpSpMk id="12" creationId="{17BB1E75-82BA-438C-1CB8-40C53BCC8DB4}"/>
          </ac:grpSpMkLst>
        </pc:grpChg>
        <pc:grpChg chg="add mod">
          <ac:chgData name="ZHANG Xiangyu" userId="0af619d5-14b7-43d3-95bc-94ad39c803d6" providerId="ADAL" clId="{1DC4A7AB-8307-463F-B68B-CDC3B517A939}" dt="2024-05-05T00:01:45.759" v="1062" actId="164"/>
          <ac:grpSpMkLst>
            <pc:docMk/>
            <pc:sldMk cId="256383091" sldId="268"/>
            <ac:grpSpMk id="13" creationId="{142AD1F4-905D-286D-7594-2AB29073A6C1}"/>
          </ac:grpSpMkLst>
        </pc:grpChg>
        <pc:picChg chg="add mod ord">
          <ac:chgData name="ZHANG Xiangyu" userId="0af619d5-14b7-43d3-95bc-94ad39c803d6" providerId="ADAL" clId="{1DC4A7AB-8307-463F-B68B-CDC3B517A939}" dt="2024-05-05T00:01:43.443" v="1061" actId="164"/>
          <ac:picMkLst>
            <pc:docMk/>
            <pc:sldMk cId="256383091" sldId="268"/>
            <ac:picMk id="4" creationId="{7F8E31D9-7179-CC49-DCD0-04F8D02E9A12}"/>
          </ac:picMkLst>
        </pc:picChg>
        <pc:picChg chg="add mod ord">
          <ac:chgData name="ZHANG Xiangyu" userId="0af619d5-14b7-43d3-95bc-94ad39c803d6" providerId="ADAL" clId="{1DC4A7AB-8307-463F-B68B-CDC3B517A939}" dt="2024-05-05T00:01:45.759" v="1062" actId="164"/>
          <ac:picMkLst>
            <pc:docMk/>
            <pc:sldMk cId="256383091" sldId="268"/>
            <ac:picMk id="9" creationId="{FB09185A-3A1D-511D-6DB9-6BA5EC022CBC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25T16:15:14.094" v="1031" actId="164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4" creationId="{0B212ADE-FDEC-A4FE-DCF8-2DCC5D42E33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25T16:15:14.094" v="1031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4-25T16:15:04.021" v="1027" actId="478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mod modCrop">
          <ac:chgData name="ZHANG Xiangyu" userId="0af619d5-14b7-43d3-95bc-94ad39c803d6" providerId="ADAL" clId="{1DC4A7AB-8307-463F-B68B-CDC3B517A939}" dt="2024-04-25T16:15:14.094" v="1031" actId="164"/>
          <ac:picMkLst>
            <pc:docMk/>
            <pc:sldMk cId="3560355421" sldId="271"/>
            <ac:picMk id="3" creationId="{A6860C12-8C1C-5113-3DDE-06D53B072E7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topLvl modCrop">
          <ac:chgData name="ZHANG Xiangyu" userId="0af619d5-14b7-43d3-95bc-94ad39c803d6" providerId="ADAL" clId="{1DC4A7AB-8307-463F-B68B-CDC3B517A939}" dt="2024-04-25T16:15:04.021" v="1027" actId="478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25T16:14:49.026" v="1021" actId="478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212ADE-FDEC-A4FE-DCF8-2DCC5D42E335}"/>
              </a:ext>
            </a:extLst>
          </p:cNvPr>
          <p:cNvGrpSpPr/>
          <p:nvPr/>
        </p:nvGrpSpPr>
        <p:grpSpPr>
          <a:xfrm>
            <a:off x="1440775" y="635158"/>
            <a:ext cx="9699129" cy="2793842"/>
            <a:chOff x="1440775" y="63515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63515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A6860C12-8C1C-5113-3DDE-06D53B07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t="25314" r="11644" b="19227"/>
            <a:stretch/>
          </p:blipFill>
          <p:spPr>
            <a:xfrm>
              <a:off x="2809460" y="1520686"/>
              <a:ext cx="1908314" cy="190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874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9480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BB1E75-82BA-438C-1CB8-40C53BCC8DB4}"/>
              </a:ext>
            </a:extLst>
          </p:cNvPr>
          <p:cNvGrpSpPr/>
          <p:nvPr/>
        </p:nvGrpSpPr>
        <p:grpSpPr>
          <a:xfrm>
            <a:off x="532413" y="4951505"/>
            <a:ext cx="5839511" cy="996907"/>
            <a:chOff x="532413" y="4951505"/>
            <a:chExt cx="5839511" cy="996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8E31D9-7179-CC49-DCD0-04F8D02E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13" y="4951505"/>
              <a:ext cx="5839511" cy="99690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8DEABA2-DB52-8815-87A4-83CBC6F2BBC1}"/>
                </a:ext>
              </a:extLst>
            </p:cNvPr>
            <p:cNvSpPr/>
            <p:nvPr/>
          </p:nvSpPr>
          <p:spPr>
            <a:xfrm>
              <a:off x="2177824" y="4990549"/>
              <a:ext cx="3297238" cy="688009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Regular Registration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2AD1F4-905D-286D-7594-2AB29073A6C1}"/>
              </a:ext>
            </a:extLst>
          </p:cNvPr>
          <p:cNvGrpSpPr/>
          <p:nvPr/>
        </p:nvGrpSpPr>
        <p:grpSpPr>
          <a:xfrm>
            <a:off x="6371924" y="4951505"/>
            <a:ext cx="5395731" cy="996907"/>
            <a:chOff x="6371924" y="4951505"/>
            <a:chExt cx="5395731" cy="9969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09185A-3A1D-511D-6DB9-6BA5EC02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924" y="4951505"/>
              <a:ext cx="5395731" cy="996907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ADE50BE-9FCC-90EF-5C8E-355579DF7707}"/>
                </a:ext>
              </a:extLst>
            </p:cNvPr>
            <p:cNvSpPr/>
            <p:nvPr/>
          </p:nvSpPr>
          <p:spPr>
            <a:xfrm>
              <a:off x="7337241" y="4990548"/>
              <a:ext cx="3297238" cy="688010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Banquet 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942</Words>
  <Application>Microsoft Office PowerPoint</Application>
  <PresentationFormat>宽屏</PresentationFormat>
  <Paragraphs>305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2024-05-05T00:01:58Z</dcterms:modified>
</cp:coreProperties>
</file>